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10160000" cx="177800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 Light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21" Type="http://schemas.openxmlformats.org/officeDocument/2006/relationships/font" Target="fonts/OpenSans-boldItalic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Light-bold.fntdata"/><Relationship Id="rId14" Type="http://schemas.openxmlformats.org/officeDocument/2006/relationships/font" Target="fonts/OpenSansLight-regular.fntdata"/><Relationship Id="rId17" Type="http://schemas.openxmlformats.org/officeDocument/2006/relationships/font" Target="fonts/OpenSansLight-boldItalic.fntdata"/><Relationship Id="rId16" Type="http://schemas.openxmlformats.org/officeDocument/2006/relationships/font" Target="fonts/OpenSansLight-italic.fntdata"/><Relationship Id="rId5" Type="http://schemas.openxmlformats.org/officeDocument/2006/relationships/slide" Target="slides/slide1.xml"/><Relationship Id="rId19" Type="http://schemas.openxmlformats.org/officeDocument/2006/relationships/font" Target="fonts/OpenSans-bold.fntdata"/><Relationship Id="rId6" Type="http://schemas.openxmlformats.org/officeDocument/2006/relationships/font" Target="fonts/OpenSansSemiBold-regular.fntdata"/><Relationship Id="rId18" Type="http://schemas.openxmlformats.org/officeDocument/2006/relationships/font" Target="fonts/OpenSans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1296458" y="1755510"/>
            <a:ext cx="15187084" cy="33893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296458" y="5237427"/>
            <a:ext cx="15187084" cy="11575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63020" y="6969125"/>
            <a:ext cx="16853960" cy="146314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63020" y="8478573"/>
            <a:ext cx="16853960" cy="11575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1296458" y="3385343"/>
            <a:ext cx="15187084" cy="33893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203853" y="885031"/>
            <a:ext cx="7454637" cy="409310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203853" y="5070739"/>
            <a:ext cx="7454637" cy="420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1231635" y="773906"/>
            <a:ext cx="15316730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1231635" y="773906"/>
            <a:ext cx="15316730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1231635" y="2440781"/>
            <a:ext cx="15316730" cy="671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9575" lvl="0" marL="457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9575" lvl="1" marL="914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9575" lvl="2" marL="1371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9575" lvl="3" marL="1828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9575" lvl="4" marL="22860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1231635" y="773906"/>
            <a:ext cx="15316730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1231635" y="2440781"/>
            <a:ext cx="7297209" cy="671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81000" lvl="1" marL="9144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81000" lvl="2" marL="13716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81000" lvl="3" marL="18288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81000" lvl="4" marL="22860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1231635" y="1375833"/>
            <a:ext cx="15316730" cy="7399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9575" lvl="0" marL="457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9575" lvl="1" marL="914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9575" lvl="2" marL="1371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9575" lvl="3" marL="1828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9575" lvl="4" marL="22860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231635" y="773906"/>
            <a:ext cx="15316730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231635" y="2440781"/>
            <a:ext cx="15316730" cy="671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9575" lvl="0" marL="457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9575" lvl="1" marL="914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9575" lvl="2" marL="1371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9575" lvl="3" marL="1828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9575" lvl="4" marL="22860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6946" y="460895"/>
            <a:ext cx="16866108" cy="9238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6946" y="457200"/>
            <a:ext cx="16866108" cy="924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1194858" y="942710"/>
            <a:ext cx="15187084" cy="33893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500" u="none" cap="none" strike="noStrik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[Claim]: El futuro ya está aquí</a:t>
            </a:r>
            <a:endParaRPr b="1" i="0" sz="6500" u="none" cap="none" strike="noStrike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5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Visítanos en nuestro stand # XX </a:t>
            </a:r>
            <a:endParaRPr b="0" i="0" sz="6500" u="none" cap="none" strike="noStrike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5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¡Te esperamos!</a:t>
            </a:r>
            <a:endParaRPr/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097058" y="7244423"/>
            <a:ext cx="3928286" cy="170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[Nombre de la Feria]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[Edición]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[Hashtag]</a:t>
            </a:r>
            <a:endParaRPr/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57602" y="6538796"/>
            <a:ext cx="15311502" cy="6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450979" y="7262283"/>
            <a:ext cx="1803642" cy="180364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11766181" y="7244423"/>
            <a:ext cx="3928287" cy="170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[Fecha]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[Stand]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" name="Shape 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34249" y="6538796"/>
            <a:ext cx="15311502" cy="6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